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148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26AA6-F256-4C35-81B4-1A7D7BAE1396}" type="datetimeFigureOut">
              <a:rPr lang="fr-CH" smtClean="0"/>
              <a:t>29.07.2022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28FD9-3797-415E-B0CC-2384C2F499C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275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2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9885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81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834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50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71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6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3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5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9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6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0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4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3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477A27-BBB9-4DEE-96C7-C77EDF535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49887"/>
            <a:ext cx="8778240" cy="2377435"/>
          </a:xfrm>
        </p:spPr>
        <p:txBody>
          <a:bodyPr>
            <a:noAutofit/>
          </a:bodyPr>
          <a:lstStyle/>
          <a:p>
            <a:pPr algn="ctr">
              <a:lnSpc>
                <a:spcPct val="135000"/>
              </a:lnSpc>
            </a:pPr>
            <a:r>
              <a:rPr lang="fr-CH" b="1" dirty="0">
                <a:latin typeface="Arial" panose="020B0604020202020204" pitchFamily="34" charset="0"/>
                <a:cs typeface="Arial" panose="020B0604020202020204" pitchFamily="34" charset="0"/>
              </a:rPr>
              <a:t>Une expérience pour </a:t>
            </a:r>
            <a:br>
              <a:rPr lang="fr-CH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b="1" dirty="0">
                <a:latin typeface="Arial" panose="020B0604020202020204" pitchFamily="34" charset="0"/>
                <a:cs typeface="Arial" panose="020B0604020202020204" pitchFamily="34" charset="0"/>
              </a:rPr>
              <a:t>vous mettre dans le bain !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A386B6-FCBA-47F1-9A5A-A4F5ACC16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0035" y="2892829"/>
            <a:ext cx="7699269" cy="3690851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fr-CH" sz="6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chercher à identifier l’origine d’un dysfonctionnement,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fr-CH" sz="6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d’un mal-être</a:t>
            </a:r>
            <a:r>
              <a:rPr lang="fr-CH" sz="6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  <a:r>
              <a:rPr lang="fr-CH" sz="2800" cap="none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  </a:t>
            </a:r>
            <a:r>
              <a:rPr lang="fr-C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 </a:t>
            </a:r>
          </a:p>
        </p:txBody>
      </p:sp>
    </p:spTree>
    <p:extLst>
      <p:ext uri="{BB962C8B-B14F-4D97-AF65-F5344CB8AC3E}">
        <p14:creationId xmlns:p14="http://schemas.microsoft.com/office/powerpoint/2010/main" val="203152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23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Facette</vt:lpstr>
      <vt:lpstr>Une expérience pour  vous mettre dans le bain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Nicole TRACHSEL</dc:creator>
  <cp:lastModifiedBy>Nicole TRACHSEL</cp:lastModifiedBy>
  <cp:revision>25</cp:revision>
  <dcterms:created xsi:type="dcterms:W3CDTF">2022-01-10T21:01:33Z</dcterms:created>
  <dcterms:modified xsi:type="dcterms:W3CDTF">2022-07-29T17:32:47Z</dcterms:modified>
</cp:coreProperties>
</file>